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1F497D"/>
                </a:solidFill>
                <a:latin typeface="微软雅黑"/>
              </a:defRPr>
            </a:pPr>
            <a:r>
              <a:t>2024年AI大模型的巨大发展和未来展望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12801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引言与背景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AI大模型的定义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2024年技术背景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市场需求增长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2024年中国AI大模型市场规模约294.16亿元，预计2026年突破700亿元。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超过50%的用户高频使用AI大模型，主要用于工作和学习。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预计2024年全球AI大模型市场将继续呈现中美两国引领的混战格局。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政府支持和用户需求激增是推动AI大模型快速发展的主要因素。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科技公司加大对AI领域的投资，推动市场规模持续增长。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技术突破与创新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新算法的应用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计算能力提升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数据处理优化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2024年全球AI市场规模预计达到1500亿美元，同比增长25%。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中国AI市场份额占全球的45%，预计2025年将突破50%。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AI相关产业预计带动全球就业增长30%，创造200万个新岗位。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技术创新投入增加40%，推动AI产业快速升级。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国际AI合作项目增长25%，促进全球化发展。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行业应用与案例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医疗领域应用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金融行业案例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制造业智能化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2024年中国AI大模型解决方案市场规模为13.8亿元，年均复合增长率预计为56.2%。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到2028年，AI大模型市场规模预计将达到数百亿元，显示出强劲的增长潜力。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大模型开源趋势明显，模型参数规模扩大，推动企业应用增长。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资本多元化转变，2024年AI行业投资热度持续上升。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算力成本降低，促进AI大模型在更多组织中的广泛应用。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挑战与解决方案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数据隐私问题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算法偏见风险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资源消耗挑战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2024年全球AI大模型市场规模预计达到1500亿美元，同比增长25%。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中国AI大模型市场份额占全球的35%，预计2025年将突破50%。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AI大模型相关产业预计带动全球就业增长20%，创造200万个新岗位。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技术研发投入增加40%，推动AI大模型性能提升和应用扩展。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国际合作项目数量增长15%，促进AI大模型的全球化发展。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未来展望与总结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技术发展趋势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市场潜力预测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未来合作机会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2024年全球AI大模型市场规模预计达到1500亿美元，同比增长35%。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中国AI大模型市场份额预计占全球市场的45%，到2025年有望突破50%。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AI大模型相关产业预计将带动全球就业增长30%，创造200万个新岗位。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技术研发投入增加40%，推动AI大模型在多领域的应用和创新。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国际合作项目数量增长25%，加速AI大模型的全球化发展。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